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84" r:id="rId1"/>
  </p:sldMasterIdLst>
  <p:sldIdLst>
    <p:sldId id="256" r:id="rId2"/>
    <p:sldId id="258" r:id="rId3"/>
    <p:sldId id="260" r:id="rId4"/>
    <p:sldId id="265" r:id="rId5"/>
    <p:sldId id="259" r:id="rId6"/>
    <p:sldId id="261" r:id="rId7"/>
    <p:sldId id="267" r:id="rId8"/>
    <p:sldId id="272" r:id="rId9"/>
    <p:sldId id="270" r:id="rId10"/>
    <p:sldId id="273" r:id="rId11"/>
    <p:sldId id="274" r:id="rId12"/>
    <p:sldId id="275" r:id="rId13"/>
    <p:sldId id="26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FDE97-4863-48BA-A38B-83EE4F353C37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1DAF9-C058-4D2A-95EB-66F78053D3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FDE97-4863-48BA-A38B-83EE4F353C37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1DAF9-C058-4D2A-95EB-66F78053D3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FDE97-4863-48BA-A38B-83EE4F353C37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1DAF9-C058-4D2A-95EB-66F78053D3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FDE97-4863-48BA-A38B-83EE4F353C37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1DAF9-C058-4D2A-95EB-66F78053D3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FDE97-4863-48BA-A38B-83EE4F353C37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1DAF9-C058-4D2A-95EB-66F78053D3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FDE97-4863-48BA-A38B-83EE4F353C37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1DAF9-C058-4D2A-95EB-66F78053D3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FDE97-4863-48BA-A38B-83EE4F353C37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1DAF9-C058-4D2A-95EB-66F78053D3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FDE97-4863-48BA-A38B-83EE4F353C37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1DAF9-C058-4D2A-95EB-66F78053D3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FDE97-4863-48BA-A38B-83EE4F353C37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1DAF9-C058-4D2A-95EB-66F78053D3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FDE97-4863-48BA-A38B-83EE4F353C37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1DAF9-C058-4D2A-95EB-66F78053D3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FDE97-4863-48BA-A38B-83EE4F353C37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44E1DAF9-C058-4D2A-95EB-66F78053D31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3EFDE97-4863-48BA-A38B-83EE4F353C37}" type="datetimeFigureOut">
              <a:rPr lang="ru-RU" smtClean="0"/>
              <a:pPr/>
              <a:t>27.05.2020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4E1DAF9-C058-4D2A-95EB-66F78053D314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5" r:id="rId1"/>
    <p:sldLayoutId id="2147483986" r:id="rId2"/>
    <p:sldLayoutId id="2147483987" r:id="rId3"/>
    <p:sldLayoutId id="2147483988" r:id="rId4"/>
    <p:sldLayoutId id="2147483989" r:id="rId5"/>
    <p:sldLayoutId id="2147483990" r:id="rId6"/>
    <p:sldLayoutId id="2147483991" r:id="rId7"/>
    <p:sldLayoutId id="2147483992" r:id="rId8"/>
    <p:sldLayoutId id="2147483993" r:id="rId9"/>
    <p:sldLayoutId id="2147483994" r:id="rId10"/>
    <p:sldLayoutId id="21474839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40768"/>
            <a:ext cx="7999040" cy="185963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 </a:t>
            </a:r>
            <a:br>
              <a:rPr lang="ru-RU" sz="2800" dirty="0" smtClean="0"/>
            </a:br>
            <a:r>
              <a:rPr lang="ru-RU" sz="2800" dirty="0" smtClean="0"/>
              <a:t> </a:t>
            </a:r>
            <a:br>
              <a:rPr lang="ru-RU" sz="2800" dirty="0" smtClean="0"/>
            </a:br>
            <a:r>
              <a:rPr lang="ru-RU" sz="2800" dirty="0" smtClean="0">
                <a:solidFill>
                  <a:srgbClr val="FFFF00"/>
                </a:solidFill>
              </a:rPr>
              <a:t>«Организация двигательной деятельности  детей в  ДОУ» </a:t>
            </a:r>
            <a:br>
              <a:rPr lang="ru-RU" sz="2800" dirty="0" smtClean="0">
                <a:solidFill>
                  <a:srgbClr val="FFFF00"/>
                </a:solidFill>
              </a:rPr>
            </a:br>
            <a:endParaRPr lang="ru-RU" sz="2800" dirty="0">
              <a:solidFill>
                <a:srgbClr val="FFFF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Подготовила :</a:t>
            </a:r>
          </a:p>
          <a:p>
            <a:r>
              <a:rPr lang="ru-RU" sz="2000" dirty="0" smtClean="0"/>
              <a:t>Инструктор </a:t>
            </a:r>
            <a:r>
              <a:rPr lang="ru-RU" sz="2000" dirty="0" smtClean="0"/>
              <a:t>по физической культуре</a:t>
            </a:r>
          </a:p>
          <a:p>
            <a:r>
              <a:rPr lang="ru-RU" sz="2000" dirty="0" smtClean="0"/>
              <a:t>МБДОУ  №26  Ёлочка </a:t>
            </a:r>
          </a:p>
          <a:p>
            <a:r>
              <a:rPr lang="ru-RU" sz="2000" dirty="0" err="1" smtClean="0"/>
              <a:t>Гиздуллина</a:t>
            </a:r>
            <a:r>
              <a:rPr lang="ru-RU" sz="2000" dirty="0" smtClean="0"/>
              <a:t> Зарина </a:t>
            </a:r>
            <a:r>
              <a:rPr lang="ru-RU" sz="2000" dirty="0" err="1" smtClean="0"/>
              <a:t>Наилевна</a:t>
            </a:r>
            <a:endParaRPr lang="ru-RU" sz="2000" dirty="0"/>
          </a:p>
        </p:txBody>
      </p:sp>
    </p:spTree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Участие детей и семей  в городских соревнованиях.</a:t>
            </a:r>
            <a:endParaRPr lang="ru-RU" dirty="0"/>
          </a:p>
        </p:txBody>
      </p:sp>
      <p:pic>
        <p:nvPicPr>
          <p:cNvPr id="4098" name="Picture 2" descr="C:\Users\1\Desktop\фотки  работа\IMG-20200522-WA001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420888"/>
            <a:ext cx="4114800" cy="3168352"/>
          </a:xfrm>
          <a:prstGeom prst="rect">
            <a:avLst/>
          </a:prstGeom>
          <a:noFill/>
        </p:spPr>
      </p:pic>
      <p:pic>
        <p:nvPicPr>
          <p:cNvPr id="4099" name="Picture 3" descr="C:\Users\1\Desktop\фотки  работа\IMG-20200522-WA000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2420888"/>
            <a:ext cx="4038600" cy="2698535"/>
          </a:xfrm>
          <a:prstGeom prst="rect">
            <a:avLst/>
          </a:prstGeom>
          <a:noFill/>
        </p:spPr>
      </p:pic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1\Desktop\фотки  работа\IMG-20200522-WA000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772816"/>
            <a:ext cx="2155362" cy="4433888"/>
          </a:xfrm>
          <a:prstGeom prst="rect">
            <a:avLst/>
          </a:prstGeom>
          <a:noFill/>
        </p:spPr>
      </p:pic>
      <p:pic>
        <p:nvPicPr>
          <p:cNvPr id="5123" name="Picture 3" descr="C:\Users\1\Desktop\фотки  работа\IMG_20190812_11032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315" y="1920875"/>
            <a:ext cx="3326369" cy="4433888"/>
          </a:xfrm>
          <a:prstGeom prst="rect">
            <a:avLst/>
          </a:prstGeom>
          <a:noFill/>
        </p:spPr>
      </p:pic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Вывод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 Таким образом  можно сделать вывод, что применяя оздоровительные мероприятия, включающие использование в первую очередь, искусственных факторов внешней среды, действующих на организм ребенка  можно формировать здорового физиологически и психологически человека. В организме его формируется условно-рефлекторная ответная реакция , а также вырабатываются навыки ЗОЖ, потребность в которых переносится во взрослую жизнь.</a:t>
            </a:r>
            <a:endParaRPr lang="ru-RU" dirty="0"/>
          </a:p>
        </p:txBody>
      </p:sp>
    </p:spTree>
  </p:cSld>
  <p:clrMapOvr>
    <a:masterClrMapping/>
  </p:clrMapOvr>
  <p:transition advTm="2000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Текст 9"/>
          <p:cNvSpPr>
            <a:spLocks noGrp="1"/>
          </p:cNvSpPr>
          <p:nvPr>
            <p:ph type="body" idx="1"/>
          </p:nvPr>
        </p:nvSpPr>
        <p:spPr>
          <a:xfrm>
            <a:off x="530352" y="2428868"/>
            <a:ext cx="7772400" cy="1785508"/>
          </a:xfrm>
        </p:spPr>
        <p:txBody>
          <a:bodyPr>
            <a:normAutofit/>
          </a:bodyPr>
          <a:lstStyle/>
          <a:p>
            <a:pPr algn="ctr"/>
            <a:r>
              <a:rPr lang="ru-RU" sz="5400" dirty="0" smtClean="0"/>
              <a:t>Спасибо за внимание</a:t>
            </a:r>
            <a:endParaRPr lang="ru-RU" sz="5400" dirty="0"/>
          </a:p>
        </p:txBody>
      </p:sp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одержимое 6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 В дошкольном возрасте закладываются основы умственного и физического развития. Природа позаботилась о том, что в младенчестве развитие органов чувств опережает развитие телесных движений. Но уже к третьему году преодолевается разобщенность сенсорных и моторных функций, и двигательное развитие способствует совершенствованию восприятия, а органы восприятия помогают формированию двигательных навыков.</a:t>
            </a:r>
            <a:br>
              <a:rPr lang="ru-RU" dirty="0" smtClean="0"/>
            </a:br>
            <a:r>
              <a:rPr lang="ru-RU" dirty="0" smtClean="0"/>
              <a:t>Стремительное развитие двигательной активности детей начинается с младшего дошкольного возраста.  </a:t>
            </a:r>
            <a:endParaRPr lang="ru-RU" dirty="0"/>
          </a:p>
        </p:txBody>
      </p:sp>
    </p:spTree>
  </p:cSld>
  <p:clrMapOvr>
    <a:masterClrMapping/>
  </p:clrMapOvr>
  <p:transition advClick="0" advTm="15000">
    <p:strips dir="r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395536" y="1124744"/>
            <a:ext cx="8229600" cy="5325224"/>
          </a:xfrm>
        </p:spPr>
        <p:txBody>
          <a:bodyPr>
            <a:normAutofit/>
          </a:bodyPr>
          <a:lstStyle/>
          <a:p>
            <a:pPr algn="ctr" fontAlgn="base">
              <a:buNone/>
            </a:pPr>
            <a:r>
              <a:rPr lang="ru-RU" b="1" i="1" dirty="0" smtClean="0"/>
              <a:t>Особенности двигательной деятельности детей</a:t>
            </a:r>
            <a:endParaRPr lang="ru-RU" dirty="0" smtClean="0"/>
          </a:p>
          <a:p>
            <a:pPr lvl="0" fontAlgn="base"/>
            <a:r>
              <a:rPr lang="ru-RU" dirty="0" smtClean="0"/>
              <a:t>естественные действия в повседневной жизнедеятельности.</a:t>
            </a:r>
          </a:p>
          <a:p>
            <a:pPr lvl="0" fontAlgn="base"/>
            <a:r>
              <a:rPr lang="ru-RU" dirty="0" smtClean="0"/>
              <a:t>подвижная игровая деятельность.</a:t>
            </a:r>
          </a:p>
          <a:p>
            <a:pPr lvl="0" fontAlgn="base"/>
            <a:r>
              <a:rPr lang="ru-RU" dirty="0" smtClean="0"/>
              <a:t>организованные физические упражнения.</a:t>
            </a:r>
          </a:p>
          <a:p>
            <a:pPr lvl="0" fontAlgn="base"/>
            <a:r>
              <a:rPr lang="ru-RU" dirty="0" smtClean="0"/>
              <a:t>комплексы движений, которые выполняет ребенок с подачи другого человека.</a:t>
            </a: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 advTm="15000">
    <p:spli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/>
              <a:t>Физкультурные  </a:t>
            </a:r>
            <a:r>
              <a:rPr lang="ru-RU" sz="1600" dirty="0" smtClean="0"/>
              <a:t> </a:t>
            </a:r>
            <a:r>
              <a:rPr lang="ru-RU" sz="4000" dirty="0" smtClean="0"/>
              <a:t>занятия </a:t>
            </a:r>
            <a:endParaRPr lang="ru-RU" sz="4000" dirty="0"/>
          </a:p>
        </p:txBody>
      </p:sp>
      <p:pic>
        <p:nvPicPr>
          <p:cNvPr id="2" name="Picture 2" descr="C:\Users\1\Desktop\фотки  работа\IMG_20200313_09550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623344"/>
            <a:ext cx="4038600" cy="3028950"/>
          </a:xfrm>
          <a:prstGeom prst="rect">
            <a:avLst/>
          </a:prstGeom>
          <a:noFill/>
        </p:spPr>
      </p:pic>
      <p:pic>
        <p:nvPicPr>
          <p:cNvPr id="8" name="Picture 2" descr="C:\Documents and Settings\Admin\Рабочий стол\Новая папка\IMG-20170501-WA000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5423933" y="1920875"/>
            <a:ext cx="2487134" cy="4433888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10000">
    <p:diamond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Утренняя гимнастика вырабатывает у детей привычку каждый день выполнять физические упражнения. Со временем она перейдет в потребность, тем самым привив навыки здорового образа жизни.</a:t>
            </a:r>
            <a:endParaRPr lang="ru-RU" dirty="0"/>
          </a:p>
        </p:txBody>
      </p:sp>
    </p:spTree>
  </p:cSld>
  <p:clrMapOvr>
    <a:masterClrMapping/>
  </p:clrMapOvr>
  <p:transition advClick="0" advTm="15000">
    <p:pull dir="r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559896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b="1" i="1" dirty="0" smtClean="0"/>
              <a:t>Физическая активность дошкольников на прогулке.</a:t>
            </a:r>
          </a:p>
          <a:p>
            <a:endParaRPr lang="ru-RU" b="1" i="1" dirty="0" smtClean="0"/>
          </a:p>
          <a:p>
            <a:pPr>
              <a:buNone/>
            </a:pPr>
            <a:r>
              <a:rPr lang="ru-RU" b="1" dirty="0" smtClean="0"/>
              <a:t>     </a:t>
            </a:r>
            <a:r>
              <a:rPr lang="ru-RU" dirty="0" smtClean="0"/>
              <a:t>Младшему дошкольнику интересно искать цветы в траве, собирать желуди или шишки, обдувать одуванчики и подобные привлекательные занятия. Увидев яркую бабочку, малыш подражает взмахам крылышек насекомого. Услышав рассказ о зайчиках, ребенок прыгает по тропинке. В таком возрасте природа выступает фоном сюжетной игры, и дети с удовольствием выполняют роли лесных жителей. Для дошкольников среднего и старшего возраста подойдут упражнения на достижение конкретных целей. Нарисовав круг, они учатся попадать шишкой или камушком в цель. Пользуется популярностью игра «Замри!». Непринужденная обстановка актуализирует воображение</a:t>
            </a:r>
            <a:r>
              <a:rPr lang="ru-RU" b="1" u="sng" dirty="0" smtClean="0"/>
              <a:t> </a:t>
            </a:r>
            <a:r>
              <a:rPr lang="ru-RU" dirty="0" smtClean="0"/>
              <a:t>и дети по в команде застывают в самых замысловатых позах.</a:t>
            </a:r>
            <a:endParaRPr lang="ru-RU" dirty="0"/>
          </a:p>
        </p:txBody>
      </p:sp>
    </p:spTree>
  </p:cSld>
  <p:clrMapOvr>
    <a:masterClrMapping/>
  </p:clrMapOvr>
  <p:transition advClick="0" advTm="20000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Занятия на свежем воздухе</a:t>
            </a:r>
            <a:endParaRPr lang="ru-RU" dirty="0"/>
          </a:p>
        </p:txBody>
      </p:sp>
      <p:pic>
        <p:nvPicPr>
          <p:cNvPr id="3074" name="Picture 2" descr="C:\Documents and Settings\Admin\Рабочий стол\Новая папка\IMG-20170501-WA001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200" y="3005118"/>
            <a:ext cx="4038600" cy="2265402"/>
          </a:xfrm>
          <a:prstGeom prst="rect">
            <a:avLst/>
          </a:prstGeom>
          <a:noFill/>
        </p:spPr>
      </p:pic>
      <p:pic>
        <p:nvPicPr>
          <p:cNvPr id="3075" name="Picture 3" descr="C:\Documents and Settings\Admin\Рабочий стол\Новая папка\IMG_20170126_11122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5420469" y="1920875"/>
            <a:ext cx="2494062" cy="4433888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Спортивные развлечения.</a:t>
            </a:r>
            <a:endParaRPr lang="ru-RU" dirty="0"/>
          </a:p>
        </p:txBody>
      </p:sp>
      <p:pic>
        <p:nvPicPr>
          <p:cNvPr id="3074" name="Picture 2" descr="C:\Users\1\Desktop\фотки  работа\IMG-20200305-WA000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623344"/>
            <a:ext cx="4038600" cy="3028950"/>
          </a:xfrm>
          <a:prstGeom prst="rect">
            <a:avLst/>
          </a:prstGeom>
          <a:noFill/>
        </p:spPr>
      </p:pic>
      <p:pic>
        <p:nvPicPr>
          <p:cNvPr id="3076" name="Picture 4" descr="C:\Users\1\Desktop\фотки  работа\IMG-20200305-WA001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2623344"/>
            <a:ext cx="4038600" cy="3028950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Военно-патриотическая игра «Зарница»</a:t>
            </a:r>
            <a:endParaRPr lang="ru-RU" dirty="0"/>
          </a:p>
        </p:txBody>
      </p:sp>
      <p:pic>
        <p:nvPicPr>
          <p:cNvPr id="2051" name="Picture 3" descr="C:\Users\1\Desktop\фотки  работа\IMG-20200524-WA001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2623344"/>
            <a:ext cx="4038600" cy="3028950"/>
          </a:xfrm>
          <a:prstGeom prst="rect">
            <a:avLst/>
          </a:prstGeom>
          <a:noFill/>
        </p:spPr>
      </p:pic>
      <p:pic>
        <p:nvPicPr>
          <p:cNvPr id="2052" name="Picture 4" descr="C:\Users\1\Desktop\фотки  работа\IMG-20200524-WA001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3792" y="1920875"/>
            <a:ext cx="3325416" cy="4433888"/>
          </a:xfrm>
          <a:prstGeom prst="rect">
            <a:avLst/>
          </a:prstGeom>
          <a:noFill/>
        </p:spPr>
      </p:pic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225</TotalTime>
  <Words>305</Words>
  <Application>Microsoft Office PowerPoint</Application>
  <PresentationFormat>Экран (4:3)</PresentationFormat>
  <Paragraphs>23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Поток</vt:lpstr>
      <vt:lpstr>     «Организация двигательной деятельности  детей в  ДОУ»  </vt:lpstr>
      <vt:lpstr>Слайд 2</vt:lpstr>
      <vt:lpstr>Слайд 3</vt:lpstr>
      <vt:lpstr>Физкультурные   занятия </vt:lpstr>
      <vt:lpstr>Слайд 5</vt:lpstr>
      <vt:lpstr>Слайд 6</vt:lpstr>
      <vt:lpstr>Занятия на свежем воздухе</vt:lpstr>
      <vt:lpstr>Спортивные развлечения.</vt:lpstr>
      <vt:lpstr>Военно-патриотическая игра «Зарница»</vt:lpstr>
      <vt:lpstr>Участие детей и семей  в городских соревнованиях.</vt:lpstr>
      <vt:lpstr>Слайд 11</vt:lpstr>
      <vt:lpstr>Вывод</vt:lpstr>
      <vt:lpstr>Слайд 13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«Система условий  двигательной активности, оздоровления и  закаливания детей, созванных на территории ДОУ»</dc:title>
  <dc:creator>Admin</dc:creator>
  <cp:lastModifiedBy>1</cp:lastModifiedBy>
  <cp:revision>27</cp:revision>
  <dcterms:created xsi:type="dcterms:W3CDTF">2017-04-20T09:56:21Z</dcterms:created>
  <dcterms:modified xsi:type="dcterms:W3CDTF">2020-05-27T17:34:03Z</dcterms:modified>
</cp:coreProperties>
</file>